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3"/>
  </p:notesMasterIdLst>
  <p:sldIdLst>
    <p:sldId id="29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074897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2658168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16595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20E4B4-E19E-973D-B669-C6467C76003A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661744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4245350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869311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97E760D-3389-BD31-DF22-AB886DB694B0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083633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2098364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4272598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4BC1DF-3B0C-15DF-19A1-9D1834D0D9DB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9450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875990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716359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8E83052-DE1D-532B-3F92-5903B6FEA916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034556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67595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419519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4C0FD1-8F91-242C-C12A-2BE60A7EB3CA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85044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1023234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9530393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D77FBB-4011-9C87-C53D-6E292D642E30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526201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418607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7904770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0A0BD79-71FA-2032-8917-CD17381FDE03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701163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9314463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908512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F172CB-0206-C1F2-1483-899A4F4CB9DD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740823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55283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1198579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C9D6CFA-6127-3DC4-EFAB-EF3DD926A30F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156103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19573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3498440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245B686-7E75-E25B-BE19-4AE0B8624799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4F46168-33C3-D43C-68AA-2B5EDB981EE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9423675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17601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76019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74F162-254A-FA33-CC39-70BA7A50D141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88860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823070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3619104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7501BC-C4A9-D8EA-B3C1-39DEC9B30D27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557113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382340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709669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A55A023-91BE-A8D9-814D-C1F55295345A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05909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5625312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543321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81894C4-F645-A80F-C9E2-26442F4FA78B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28753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7206344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71970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A632F1F-1276-8EC3-DDEB-3688A694B380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894881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78620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5591086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90D8BA7-EBF9-605C-9CCE-25DB47F29108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667386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295637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864547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B3A9FF8-226A-F266-D75D-4A397EC78D00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373020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788594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1521184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293D600-C040-3735-1355-6CD72294D3A3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735771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662606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116164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23913F2-EEA6-45AE-38E0-2BA062261023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09903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658027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137232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0C2F92-7408-4084-6AD4-2B02914404D3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724481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169648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315896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F00288-1B8F-57B4-EDE6-07726D27EB80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399164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216860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696238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528935-11F2-6C07-357D-9EC17AB58B7B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20449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824535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468294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14CF17-49A2-8F83-539D-C5961A74174E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865773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915979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7720449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7D5AD1-790D-BD2C-1D77-3954D479B5C5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505111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810374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291229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8E9F0EA-61E0-6E75-7EC4-BB3F54F84E96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441735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938541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172167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934F0E5-208D-C0B2-987F-C962CDCD7874}" type="slidenum">
              <a:rPr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330107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4173917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3338554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EAA4C8-D432-88B8-C360-54E3C3FD2B8C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952433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533433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461350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9B1E5C4-CCF6-3448-F95D-277C6ED5997E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252193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227129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758756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A1A7E51-FBEC-5595-F5AA-642195FDE8CC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717111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659710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116123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50482D5-2650-7E21-FC24-725045A94A5A}" type="slidenum">
              <a:rPr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744589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132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6254741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0B5C41-6D65-E946-8F30-D5D2E3E445A4}" type="slidenum">
              <a:rPr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21936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286359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36512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2FE0AD9-0846-6AB3-8B86-F4879A654932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289344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869315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6575898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6E5D6FF-DC93-7231-FFB9-5B3D2D3E004E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894572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6957639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99071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07484E1-461A-9E17-9B72-663AB25BCC7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642131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389085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4392927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63773D-2C7F-45C3-C896-CA3B2A329625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181659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263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176332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7BA0F0-303E-F726-A902-D79F6D280434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913349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3978366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9591773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91ED56-F563-EC81-58EB-75972AF57E2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214978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181935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2143081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DB622FF-029D-5AAC-66A5-CF8EE17B9162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66199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2_</a:t>
            </a:r>
            <a:r>
              <a:rPr lang="fr-FR" b="1" dirty="0">
                <a:cs typeface="Arial"/>
              </a:rPr>
              <a:t>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5_ Mobilier informel</a:t>
            </a:r>
            <a:endParaRPr lang="fr-FR" dirty="0"/>
          </a:p>
          <a:p>
            <a:pPr algn="ctr">
              <a:defRPr/>
            </a:pP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530273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TR1 : Table repas rectangulaire Dimension : 120x60xH74 </a:t>
            </a:r>
            <a:endParaRPr sz="2800"/>
          </a:p>
        </p:txBody>
      </p:sp>
      <p:sp>
        <p:nvSpPr>
          <p:cNvPr id="6152226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A2619DD-F6BF-7566-24D3-8D9AB5258724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81902035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8495509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4602579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1682226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8845559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4984648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1698585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8685411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0813242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85383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TR2 : Table repas rectangulaire Dimension : 120x60xH90 </a:t>
            </a:r>
            <a:endParaRPr sz="2800"/>
          </a:p>
        </p:txBody>
      </p:sp>
      <p:sp>
        <p:nvSpPr>
          <p:cNvPr id="19177403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45D0946-7863-FF20-1F5F-1D6B82D73153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115464370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12395716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2933819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5662222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4636784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3993342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0608504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1764465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0319177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97167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TR3 : Table repas rectangulaire Dimension : 120x60xH105 </a:t>
            </a:r>
            <a:endParaRPr sz="2800"/>
          </a:p>
        </p:txBody>
      </p:sp>
      <p:sp>
        <p:nvSpPr>
          <p:cNvPr id="1713399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8946A0-5718-E780-7B16-5B6775159C57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39563446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2662578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6183153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4662568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5410194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0632878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776249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0914560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203175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0502300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TR4 : Table repas rectangulaire Dimension : 140x70xH74 </a:t>
            </a:r>
            <a:endParaRPr sz="2800"/>
          </a:p>
        </p:txBody>
      </p:sp>
      <p:sp>
        <p:nvSpPr>
          <p:cNvPr id="23203115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5B1D09F-8899-C951-0803-950B35334C63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68263101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6013146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11124280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2538894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7360024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7150116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8641597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8606086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7695891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25525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TR5 : Table repas rectangulaire Dimension : 140x70xH90 </a:t>
            </a:r>
            <a:endParaRPr sz="2800"/>
          </a:p>
        </p:txBody>
      </p:sp>
      <p:sp>
        <p:nvSpPr>
          <p:cNvPr id="11714666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2F3305E-3702-BF6E-D8BC-0C74AF2F959E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16096236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6987502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2448953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196713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5517094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0579483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3951740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6535916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5877206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4595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TR6 : Table repas rectangulaire Dimension : 140x70xH105 </a:t>
            </a:r>
            <a:endParaRPr sz="2800"/>
          </a:p>
        </p:txBody>
      </p:sp>
      <p:sp>
        <p:nvSpPr>
          <p:cNvPr id="2940167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8E915D0-3905-7C02-CD2E-1290D7C8AC96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63970118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05517777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0598352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445311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1820716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6125024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0378709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7121177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70258079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208475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AT1.1 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Assise type 1 - Chaise 4 pieds Dossier et assise polypro  - pied métal</a:t>
            </a:r>
            <a:endParaRPr sz="2800" dirty="0"/>
          </a:p>
        </p:txBody>
      </p:sp>
      <p:sp>
        <p:nvSpPr>
          <p:cNvPr id="89267167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5A409B9-4466-2618-A88E-AA7820F62470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112323617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0048021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0875356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011073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640759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67591185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7224771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2398987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2112617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796080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AT1.2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Assise type 1 - Chaise 4 pieds Dossier et assise polypro - pied bois</a:t>
            </a:r>
            <a:endParaRPr sz="2800" dirty="0"/>
          </a:p>
        </p:txBody>
      </p:sp>
      <p:sp>
        <p:nvSpPr>
          <p:cNvPr id="20802232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E6D0BB3-06B9-5459-B005-ACA82F5AADC1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49243314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66228786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6860435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564245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5545552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5253690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4401368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7418404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0131413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699162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AT2.1 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Assise type 2 - Chaise enveloppante 4 pieds Dossier polypro enveloppant - pied métal</a:t>
            </a:r>
            <a:endParaRPr sz="2000" dirty="0"/>
          </a:p>
        </p:txBody>
      </p:sp>
      <p:sp>
        <p:nvSpPr>
          <p:cNvPr id="19969685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8B7682D-7E23-A89A-9B92-6F758F63B35F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201364626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058991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4039137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915478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3820929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2656296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2278562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9475736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85565193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733576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AT2.2 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Assise type 2 - Chaise enveloppante 4 pieds Dossier polypro enveloppant  - pied bois</a:t>
            </a:r>
            <a:endParaRPr sz="2000" dirty="0"/>
          </a:p>
        </p:txBody>
      </p:sp>
      <p:sp>
        <p:nvSpPr>
          <p:cNvPr id="188330033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22AA530-FD0A-688A-099A-AD6BFC5AD5E2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75750578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05024351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6990559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6433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2312046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0903042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176070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7848245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59294748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TC1 : Table repas carrée Dimension : 80x80xH74 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4" name="Espace réservé du contenu 4"/>
          <p:cNvSpPr txBox="1">
            <a:spLocks noGrp="1" noChangeShapeType="1"/>
          </p:cNvSpPr>
          <p:nvPr/>
        </p:nvSpPr>
        <p:spPr bwMode="auto">
          <a:xfrm>
            <a:off x="5097462" y="1196975"/>
            <a:ext cx="4392612" cy="3816350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Dimensions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Description technique :</a:t>
            </a:r>
            <a:endParaRPr>
              <a:latin typeface="+mj-lt"/>
            </a:endParaRPr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28" name="Rectangle 14"/>
          <p:cNvSpPr>
            <a:spLocks noGrp="1" noChangeShapeType="1"/>
          </p:cNvSpPr>
          <p:nvPr/>
        </p:nvSpPr>
        <p:spPr bwMode="auto">
          <a:xfrm>
            <a:off x="5259387" y="5084762"/>
            <a:ext cx="3959225" cy="142240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" name="Rectangle 10"/>
          <p:cNvSpPr/>
          <p:nvPr/>
        </p:nvSpPr>
        <p:spPr bwMode="auto">
          <a:xfrm>
            <a:off x="358234" y="1175031"/>
            <a:ext cx="4741768" cy="3016163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8234" y="4317611"/>
            <a:ext cx="4741768" cy="244111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" name="Espace réservé du texte 5"/>
          <p:cNvSpPr txBox="1"/>
          <p:nvPr/>
        </p:nvSpPr>
        <p:spPr bwMode="auto">
          <a:xfrm>
            <a:off x="-111209" y="4115903"/>
            <a:ext cx="2798449" cy="705367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" name="Espace réservé du texte 5"/>
          <p:cNvSpPr txBox="1"/>
          <p:nvPr/>
        </p:nvSpPr>
        <p:spPr bwMode="auto">
          <a:xfrm>
            <a:off x="-88262" y="1067123"/>
            <a:ext cx="1539199" cy="425085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303069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AT3 : Assise type 3 Chaise 4 pieds tout bois (dossier, assise, bois clair)</a:t>
            </a:r>
            <a:endParaRPr sz="2800"/>
          </a:p>
        </p:txBody>
      </p:sp>
      <p:sp>
        <p:nvSpPr>
          <p:cNvPr id="124571183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E6D3FB6-A769-0084-2922-667C6B4F9D4E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144723751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305862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1077514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4178354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3275725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0530716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314706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15310670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2624714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72434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THP1.1 : Tabouret haut 4 pieds – pieds métal HA 63 cm</a:t>
            </a:r>
            <a:endParaRPr sz="2800"/>
          </a:p>
        </p:txBody>
      </p:sp>
      <p:sp>
        <p:nvSpPr>
          <p:cNvPr id="17901272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76F88E4-A82C-5208-F813-91B461543175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49029500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2521762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4355944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5479858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918083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22455597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4345644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46083967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6767808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798224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THP1.2 : Tabouret haut 4 pieds – pieds métal HA 73 cm</a:t>
            </a:r>
            <a:endParaRPr sz="2800"/>
          </a:p>
        </p:txBody>
      </p:sp>
      <p:sp>
        <p:nvSpPr>
          <p:cNvPr id="154875043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CFF02F3-CAE9-C416-2049-A8A9E4641F79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98451466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67991067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9057489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9795260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07352661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6090427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9137682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242061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189715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95948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TH2.1 : Tabouret haut 4 pieds – pieds bois HA 63 cm</a:t>
            </a:r>
            <a:endParaRPr sz="2800" dirty="0"/>
          </a:p>
        </p:txBody>
      </p:sp>
      <p:sp>
        <p:nvSpPr>
          <p:cNvPr id="20204447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0AC7331-F3DE-9F00-D646-7B1BE5302493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23914554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728715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87388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2779597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7290790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5843062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8421930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2429263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7022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574973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TH2.2 : Tabouret haut 4 pieds – pieds bois HA 73 cm</a:t>
            </a:r>
            <a:endParaRPr sz="2800"/>
          </a:p>
        </p:txBody>
      </p:sp>
      <p:sp>
        <p:nvSpPr>
          <p:cNvPr id="167263733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D1553D7-797B-4D1A-57D0-A51FBE8A08C6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10581233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6168580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6372389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556919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3180372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52733150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9423917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0032513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73702937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93205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THB1 : Tabouret haut 4 pieds tout bois HA 63 cm</a:t>
            </a:r>
            <a:endParaRPr sz="2800"/>
          </a:p>
        </p:txBody>
      </p:sp>
      <p:sp>
        <p:nvSpPr>
          <p:cNvPr id="79341464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9DC1739-3514-695D-AB62-AD68C9D15B0B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39356068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9176407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3709900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5887460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3162173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780147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1489848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5820146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4571427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36567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THB2 : Tabouret haut 4 pieds tout bois HA 73 cm</a:t>
            </a:r>
            <a:endParaRPr sz="2800"/>
          </a:p>
        </p:txBody>
      </p:sp>
      <p:sp>
        <p:nvSpPr>
          <p:cNvPr id="18097741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C0E5A2-F4A2-CDD5-BC0E-EC4CDE508B2F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159439854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7648220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7136453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3501134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7191135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99109118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8416646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6622177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5680334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09281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 : Banquette à dossier hauteur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L130*120 cm</a:t>
            </a:r>
            <a:endParaRPr sz="2800" dirty="0"/>
          </a:p>
        </p:txBody>
      </p:sp>
      <p:sp>
        <p:nvSpPr>
          <p:cNvPr id="8109010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DEA2B2-0E98-9323-FCD7-FBA0704DB0EC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130856387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10123772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40413605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4098311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40310327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94325573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5248588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80893440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4503621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582154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 : Fauteuil d'attente  </a:t>
            </a:r>
            <a:endParaRPr sz="2800"/>
          </a:p>
        </p:txBody>
      </p:sp>
      <p:sp>
        <p:nvSpPr>
          <p:cNvPr id="6820057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B1F3D20-42EB-4DEC-B1EC-D9D44759C994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59409500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6011399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3162473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178429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01686872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1364292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9438092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1404227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6213450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24478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 : Duo de Tables basses - diam. 60 et 45</a:t>
            </a:r>
            <a:endParaRPr sz="2800"/>
          </a:p>
        </p:txBody>
      </p:sp>
      <p:sp>
        <p:nvSpPr>
          <p:cNvPr id="18080678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7222D5E-C65F-4560-5F23-F87F5EB5707E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214599634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11134642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4920369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9080425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395230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1186227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0990630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14815920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5469832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158752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TC2 : Table repas carrée Dimension : 70*70cmxH74cm </a:t>
            </a:r>
            <a:endParaRPr sz="2800"/>
          </a:p>
        </p:txBody>
      </p:sp>
      <p:sp>
        <p:nvSpPr>
          <p:cNvPr id="65409070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4D114C3-43DC-0204-2FA4-5CDBD6E5980A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49317713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9691071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6569763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149431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24942495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0052689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1202850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6281787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96660321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868993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THC : Tabouret haut mobilier agencé des open space</a:t>
            </a:r>
            <a:endParaRPr sz="2800"/>
          </a:p>
        </p:txBody>
      </p:sp>
      <p:sp>
        <p:nvSpPr>
          <p:cNvPr id="7407649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467F738-B732-31E5-A409-B5C60785A6ED}" type="slidenum">
              <a:rPr lang="fr-FR" sz="1600">
                <a:solidFill>
                  <a:srgbClr val="7F7F7F"/>
                </a:solidFill>
              </a:rPr>
              <a:t>30</a:t>
            </a:fld>
            <a:endParaRPr/>
          </a:p>
        </p:txBody>
      </p:sp>
      <p:sp>
        <p:nvSpPr>
          <p:cNvPr id="84177151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067810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6519992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8643378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6424166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8693831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8996923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337639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0684555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748849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MD : Mange debout Diam 60 H100 cm</a:t>
            </a:r>
            <a:endParaRPr sz="2800"/>
          </a:p>
        </p:txBody>
      </p:sp>
      <p:sp>
        <p:nvSpPr>
          <p:cNvPr id="160838663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5424D43-5D91-CBFC-692B-D11C4425A87F}" type="slidenum">
              <a:rPr lang="fr-FR" sz="1600">
                <a:solidFill>
                  <a:srgbClr val="7F7F7F"/>
                </a:solidFill>
              </a:rPr>
              <a:t>31</a:t>
            </a:fld>
            <a:endParaRPr/>
          </a:p>
        </p:txBody>
      </p:sp>
      <p:sp>
        <p:nvSpPr>
          <p:cNvPr id="81937234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8618542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2054315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1929755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2398775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8647949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12503801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836551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3027943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385093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FA2 : Fauteuil open space</a:t>
            </a:r>
            <a:endParaRPr sz="2800"/>
          </a:p>
        </p:txBody>
      </p:sp>
      <p:sp>
        <p:nvSpPr>
          <p:cNvPr id="30387465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5D36476-457E-C275-B2A9-920326D270EC}" type="slidenum">
              <a:rPr lang="fr-FR" sz="1600">
                <a:solidFill>
                  <a:srgbClr val="7F7F7F"/>
                </a:solidFill>
              </a:rPr>
              <a:t>32</a:t>
            </a:fld>
            <a:endParaRPr/>
          </a:p>
        </p:txBody>
      </p:sp>
      <p:sp>
        <p:nvSpPr>
          <p:cNvPr id="156653472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5876342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47743667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5033083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8173578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98539087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7088130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1469429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4210874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274029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TB2 : Table basse open space diam. 50xH40</a:t>
            </a:r>
            <a:endParaRPr sz="2800"/>
          </a:p>
        </p:txBody>
      </p:sp>
      <p:sp>
        <p:nvSpPr>
          <p:cNvPr id="155325588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A5B2C20-51F4-FC18-62A8-07B85370BBB6}" type="slidenum">
              <a:rPr lang="fr-FR" sz="1600">
                <a:solidFill>
                  <a:srgbClr val="7F7F7F"/>
                </a:solidFill>
              </a:rPr>
              <a:t>33</a:t>
            </a:fld>
            <a:endParaRPr/>
          </a:p>
        </p:txBody>
      </p:sp>
      <p:sp>
        <p:nvSpPr>
          <p:cNvPr id="214254171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3300785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3524201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6369084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4817205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0303583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4388531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84816818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71102070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301234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CA2 : Canapé 2 places droit </a:t>
            </a:r>
            <a:endParaRPr sz="2800" dirty="0"/>
          </a:p>
        </p:txBody>
      </p:sp>
      <p:sp>
        <p:nvSpPr>
          <p:cNvPr id="154761405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C0945C31-ABA3-DF69-3A69-53B3071DB43F}" type="slidenum">
              <a:rPr lang="fr-FR" sz="1600">
                <a:solidFill>
                  <a:srgbClr val="7F7F7F"/>
                </a:solidFill>
              </a:rPr>
              <a:t>34</a:t>
            </a:fld>
            <a:endParaRPr/>
          </a:p>
        </p:txBody>
      </p:sp>
      <p:sp>
        <p:nvSpPr>
          <p:cNvPr id="25788444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91671272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77333178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153473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6182248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7960582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5647144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82133167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6282882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587781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PA : Pouf d’assise HA 40 cm</a:t>
            </a:r>
            <a:endParaRPr sz="2800"/>
          </a:p>
        </p:txBody>
      </p:sp>
      <p:sp>
        <p:nvSpPr>
          <p:cNvPr id="76975030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B125A2A-E5E0-81F5-4B74-E574F44E4D0C}" type="slidenum">
              <a:rPr lang="fr-FR" sz="1600">
                <a:solidFill>
                  <a:srgbClr val="7F7F7F"/>
                </a:solidFill>
              </a:rPr>
              <a:t>35</a:t>
            </a:fld>
            <a:endParaRPr/>
          </a:p>
        </p:txBody>
      </p:sp>
      <p:sp>
        <p:nvSpPr>
          <p:cNvPr id="121737150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7187101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2248575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749745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9552571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93862569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9810524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85561069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3117692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29304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BI : Bibliothèque à cases ouvertes - Dimensions (environ) : L120*H140*P40cm, </a:t>
            </a:r>
            <a:endParaRPr sz="2800"/>
          </a:p>
        </p:txBody>
      </p:sp>
      <p:sp>
        <p:nvSpPr>
          <p:cNvPr id="19955534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DA8B93C-B0D5-94D0-7125-BD8CFC940AB1}" type="slidenum">
              <a:rPr lang="fr-FR" sz="1600">
                <a:solidFill>
                  <a:srgbClr val="7F7F7F"/>
                </a:solidFill>
              </a:rPr>
              <a:t>36</a:t>
            </a:fld>
            <a:endParaRPr/>
          </a:p>
        </p:txBody>
      </p:sp>
      <p:sp>
        <p:nvSpPr>
          <p:cNvPr id="169069494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90168003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4646364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7622701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7823102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2839955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5148851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43337480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702148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37309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BAN1 : Banquette one to one L190*90cm</a:t>
            </a:r>
            <a:endParaRPr sz="2800"/>
          </a:p>
        </p:txBody>
      </p:sp>
      <p:sp>
        <p:nvSpPr>
          <p:cNvPr id="32695233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28F3325-D9A0-C156-C584-D0AF01C3A5D3}" type="slidenum">
              <a:rPr lang="fr-FR" sz="1600">
                <a:solidFill>
                  <a:srgbClr val="7F7F7F"/>
                </a:solidFill>
              </a:rPr>
              <a:t>37</a:t>
            </a:fld>
            <a:endParaRPr/>
          </a:p>
        </p:txBody>
      </p:sp>
      <p:sp>
        <p:nvSpPr>
          <p:cNvPr id="173320308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235656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3974011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5919107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4961767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4048363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8856358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26624224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7958192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369581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BAN2 : Banquette 4 places / Table - L220*P160cm </a:t>
            </a:r>
            <a:endParaRPr sz="2800"/>
          </a:p>
        </p:txBody>
      </p:sp>
      <p:sp>
        <p:nvSpPr>
          <p:cNvPr id="21155525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4718F60-21A8-67FC-3FC3-459314F4FB37}" type="slidenum">
              <a:rPr lang="fr-FR" sz="1600">
                <a:solidFill>
                  <a:srgbClr val="7F7F7F"/>
                </a:solidFill>
              </a:rPr>
              <a:t>38</a:t>
            </a:fld>
            <a:endParaRPr/>
          </a:p>
        </p:txBody>
      </p:sp>
      <p:sp>
        <p:nvSpPr>
          <p:cNvPr id="72940777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1424821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3899282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0807526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30408630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7078767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0352292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57454343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8924883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803872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PS : Poste solo enveloppant Hauteur de la cloison env. H135cm Largeur : 140cm</a:t>
            </a:r>
            <a:endParaRPr sz="1600"/>
          </a:p>
        </p:txBody>
      </p:sp>
      <p:sp>
        <p:nvSpPr>
          <p:cNvPr id="176428996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B11CE66-63CB-CF79-6503-975C0F82D715}" type="slidenum">
              <a:rPr lang="fr-FR" sz="1600">
                <a:solidFill>
                  <a:srgbClr val="7F7F7F"/>
                </a:solidFill>
              </a:rPr>
              <a:t>39</a:t>
            </a:fld>
            <a:endParaRPr/>
          </a:p>
        </p:txBody>
      </p:sp>
      <p:sp>
        <p:nvSpPr>
          <p:cNvPr id="209972091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1175604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45598912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3933952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3493211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88339586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5349685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015905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1878324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993763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TC3 : Table repas Dimension : ronde diam.70*H74 </a:t>
            </a:r>
            <a:endParaRPr sz="2800"/>
          </a:p>
        </p:txBody>
      </p:sp>
      <p:sp>
        <p:nvSpPr>
          <p:cNvPr id="96861696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A3FAEF-C023-5B5B-4F82-B8B9EAA8BCAF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8601142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55131348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3362977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0956110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50101173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0205023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4936161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05927052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5043354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60380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EPR : Ensemble de poufs et son meuble de rangement (compris pouf + meuble)</a:t>
            </a:r>
            <a:endParaRPr sz="1600"/>
          </a:p>
        </p:txBody>
      </p:sp>
      <p:sp>
        <p:nvSpPr>
          <p:cNvPr id="14517896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26A4F34-E302-0067-FEC1-63743FE720A5}" type="slidenum">
              <a:rPr lang="fr-FR" sz="1600">
                <a:solidFill>
                  <a:srgbClr val="7F7F7F"/>
                </a:solidFill>
              </a:rPr>
              <a:t>40</a:t>
            </a:fld>
            <a:endParaRPr/>
          </a:p>
        </p:txBody>
      </p:sp>
      <p:sp>
        <p:nvSpPr>
          <p:cNvPr id="127055970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786849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6664427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3971873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7906583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593490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894071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42054485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2720716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632719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TC4 : Table repas Dimension : ronde diam.80*H74</a:t>
            </a:r>
            <a:endParaRPr sz="2800"/>
          </a:p>
        </p:txBody>
      </p:sp>
      <p:sp>
        <p:nvSpPr>
          <p:cNvPr id="18013320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5E069E3-16FE-FAEF-6683-935C5B9EEF82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92026702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8943763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2500011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845710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1779934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58512762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2384535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85984916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98719835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665274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TH1 : Table haute repas carrée Dimension : 80x80xh100 </a:t>
            </a:r>
            <a:endParaRPr sz="2800"/>
          </a:p>
        </p:txBody>
      </p:sp>
      <p:sp>
        <p:nvSpPr>
          <p:cNvPr id="167350995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A5A1927-666C-5865-9FD8-01E3E52A70A5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182478881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3065514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896015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492797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3363231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937119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4348256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7027791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6062748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02701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TH2 : Table haute repas carrée Dimension : 70*70cm*H100cm </a:t>
            </a:r>
            <a:endParaRPr sz="2800" dirty="0"/>
          </a:p>
        </p:txBody>
      </p:sp>
      <p:sp>
        <p:nvSpPr>
          <p:cNvPr id="132891160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E031695-D872-AFB8-9422-5A7A011F20E6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212123592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59476336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999447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585358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5164797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02761978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8369528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9401225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0424656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72625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TH3 : Table haute repas ronde Dimension : ronde diam.70*H100 </a:t>
            </a:r>
            <a:endParaRPr sz="2800"/>
          </a:p>
        </p:txBody>
      </p:sp>
      <p:sp>
        <p:nvSpPr>
          <p:cNvPr id="197263504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1300707-F5A6-E641-31F4-655B2E4A2243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72035716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6119274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7841296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41692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7809276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28731202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2245826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54214244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4374730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99663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 : Table haute repas ronde Dimension : ronde diam.80*H100</a:t>
            </a:r>
            <a:endParaRPr sz="2800"/>
          </a:p>
        </p:txBody>
      </p:sp>
      <p:sp>
        <p:nvSpPr>
          <p:cNvPr id="195965788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B5F5A99-5899-9B8D-C199-D5F7AA37F982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101769534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4512953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69294218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129578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7880009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0943858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909179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2700331" name="Espace réservé du texte 5"/>
          <p:cNvSpPr txBox="1"/>
          <p:nvPr/>
        </p:nvSpPr>
        <p:spPr bwMode="auto">
          <a:xfrm>
            <a:off x="-111208" y="4115902"/>
            <a:ext cx="2798448" cy="705366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5506712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2234</Words>
  <Application>Microsoft Office PowerPoint</Application>
  <DocSecurity>0</DocSecurity>
  <PresentationFormat>Format A4 (210 x 297 mm)</PresentationFormat>
  <Paragraphs>826</Paragraphs>
  <Slides>40</Slides>
  <Notes>40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40</vt:i4>
      </vt:variant>
    </vt:vector>
  </HeadingPairs>
  <TitlesOfParts>
    <vt:vector size="44" baseType="lpstr">
      <vt:lpstr>Arial</vt:lpstr>
      <vt:lpstr>Wingdings</vt:lpstr>
      <vt:lpstr>1_Masque GdL Conseil</vt:lpstr>
      <vt:lpstr>Masque GdL Conseil</vt:lpstr>
      <vt:lpstr>Présentation PowerPoint</vt:lpstr>
      <vt:lpstr>TC1 : Table repas carrée Dimension : 80x80xH74 </vt:lpstr>
      <vt:lpstr>TC2 : Table repas carrée Dimension : 70*70cmxH74cm </vt:lpstr>
      <vt:lpstr>TC3 : Table repas Dimension : ronde diam.70*H74 </vt:lpstr>
      <vt:lpstr>TC4 : Table repas Dimension : ronde diam.80*H74</vt:lpstr>
      <vt:lpstr>TH1 : Table haute repas carrée Dimension : 80x80xh100 </vt:lpstr>
      <vt:lpstr>TH2 : Table haute repas carrée Dimension : 70*70cm*H100cm </vt:lpstr>
      <vt:lpstr>TH3 : Table haute repas ronde Dimension : ronde diam.70*H100 </vt:lpstr>
      <vt:lpstr>TH4 : Table haute repas ronde Dimension : ronde diam.80*H100</vt:lpstr>
      <vt:lpstr>TR1 : Table repas rectangulaire Dimension : 120x60xH74 </vt:lpstr>
      <vt:lpstr>TR2 : Table repas rectangulaire Dimension : 120x60xH90 </vt:lpstr>
      <vt:lpstr>TR3 : Table repas rectangulaire Dimension : 120x60xH105 </vt:lpstr>
      <vt:lpstr>TR4 : Table repas rectangulaire Dimension : 140x70xH74 </vt:lpstr>
      <vt:lpstr>TR5 : Table repas rectangulaire Dimension : 140x70xH90 </vt:lpstr>
      <vt:lpstr>TR6 : Table repas rectangulaire Dimension : 140x70xH105 </vt:lpstr>
      <vt:lpstr>AT1.1  : Assise type 1 - Chaise 4 pieds Dossier et assise polypro  - pied métal</vt:lpstr>
      <vt:lpstr>AT1.2 : Assise type 1 - Chaise 4 pieds Dossier et assise polypro - pied bois</vt:lpstr>
      <vt:lpstr>AT2.1 : Assise type 2 - Chaise enveloppante 4 pieds Dossier polypro enveloppant - pied métal</vt:lpstr>
      <vt:lpstr>AT2.2 : Assise type 2 - Chaise enveloppante 4 pieds Dossier polypro enveloppant  - pied bois</vt:lpstr>
      <vt:lpstr>AT3 : Assise type 3 Chaise 4 pieds tout bois (dossier, assise, bois clair)</vt:lpstr>
      <vt:lpstr>THP1.1 : Tabouret haut 4 pieds – pieds métal HA 63 cm</vt:lpstr>
      <vt:lpstr>THP1.2 : Tabouret haut 4 pieds – pieds métal HA 73 cm</vt:lpstr>
      <vt:lpstr>TH2.1 : Tabouret haut 4 pieds – pieds bois HA 63 cm</vt:lpstr>
      <vt:lpstr>TH2.2 : Tabouret haut 4 pieds – pieds bois HA 73 cm</vt:lpstr>
      <vt:lpstr>THB1 : Tabouret haut 4 pieds tout bois HA 63 cm</vt:lpstr>
      <vt:lpstr>THB2 : Tabouret haut 4 pieds tout bois HA 73 cm</vt:lpstr>
      <vt:lpstr>BAN : Banquette à dossier hauteur L130*120 cm</vt:lpstr>
      <vt:lpstr>FA : Fauteuil d'attente  </vt:lpstr>
      <vt:lpstr>TB : Duo de Tables basses - diam. 60 et 45</vt:lpstr>
      <vt:lpstr>THC : Tabouret haut mobilier agencé des open space</vt:lpstr>
      <vt:lpstr>MD : Mange debout Diam 60 H100 cm</vt:lpstr>
      <vt:lpstr>FA2 : Fauteuil open space</vt:lpstr>
      <vt:lpstr>TB2 : Table basse open space diam. 50xH40</vt:lpstr>
      <vt:lpstr>CA2 : Canapé 2 places droit </vt:lpstr>
      <vt:lpstr>PA : Pouf d’assise HA 40 cm</vt:lpstr>
      <vt:lpstr>BI : Bibliothèque à cases ouvertes - Dimensions (environ) : L120*H140*P40cm, </vt:lpstr>
      <vt:lpstr>BAN1 : Banquette one to one L190*90cm</vt:lpstr>
      <vt:lpstr>BAN2 : Banquette 4 places / Table - L220*P160cm </vt:lpstr>
      <vt:lpstr>PS : Poste solo enveloppant Hauteur de la cloison env. H135cm Largeur : 140cm</vt:lpstr>
      <vt:lpstr>EPR : Ensemble de poufs et son meuble de rangement (compris pouf + meuble)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373</cp:revision>
  <dcterms:created xsi:type="dcterms:W3CDTF">2010-02-02T08:16:00Z</dcterms:created>
  <dcterms:modified xsi:type="dcterms:W3CDTF">2025-10-16T19:06:12Z</dcterms:modified>
  <cp:category/>
  <dc:identifier/>
  <cp:contentStatus/>
  <dc:language/>
  <cp:version/>
</cp:coreProperties>
</file>